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224" y="1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765077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Anecdotes and tips to advance your career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105400"/>
            <a:ext cx="10464800" cy="1723430"/>
          </a:xfrm>
          <a:prstGeom prst="rect">
            <a:avLst/>
          </a:prstGeom>
        </p:spPr>
        <p:txBody>
          <a:bodyPr/>
          <a:lstStyle/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FFFFFF"/>
                </a:solidFill>
              </a:rPr>
              <a:t>Jon Mitchiner</a:t>
            </a:r>
          </a:p>
          <a:p>
            <a:pPr lvl="0" defTabSz="385572">
              <a:defRPr sz="1800">
                <a:solidFill>
                  <a:srgbClr val="000000"/>
                </a:solidFill>
              </a:defRPr>
            </a:pPr>
            <a:endParaRPr sz="2112">
              <a:solidFill>
                <a:srgbClr val="FFFFFF"/>
              </a:solidFill>
            </a:endParaRPr>
          </a:p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FFFFFF"/>
                </a:solidFill>
              </a:rPr>
              <a:t>Deaf in Government</a:t>
            </a:r>
          </a:p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FFFFFF"/>
                </a:solidFill>
              </a:rPr>
              <a:t>One Day Seminar</a:t>
            </a:r>
          </a:p>
          <a:p>
            <a:pPr lvl="0" defTabSz="385572"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FFFFFF"/>
                </a:solidFill>
              </a:rPr>
              <a:t>3/19/2015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King-World-News-Schiff-Possible-Rally-Tomorrow-Investors-to-be-Blindsid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100" y="2133600"/>
            <a:ext cx="63246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Computer-Enhancer_o_9619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2800" y="1454150"/>
            <a:ext cx="62992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5656015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543050"/>
            <a:ext cx="8890000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71" name="babysitting-fai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2584450"/>
            <a:ext cx="6350000" cy="458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5796458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17018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fficespace-mem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511300"/>
            <a:ext cx="8890000" cy="6731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Tips for career advancement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merry-christmas-from-south-african-fake-sign-language-gu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1701800"/>
            <a:ext cx="6350000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Role, names, acronyms</a:t>
            </a:r>
          </a:p>
        </p:txBody>
      </p:sp>
      <p:pic>
        <p:nvPicPr>
          <p:cNvPr id="86" name="555873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2882900"/>
            <a:ext cx="7620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Debrief Afterwards</a:t>
            </a:r>
          </a:p>
        </p:txBody>
      </p:sp>
      <p:pic>
        <p:nvPicPr>
          <p:cNvPr id="90" name="finish-studying-good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319682"/>
            <a:ext cx="8890000" cy="684143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My Background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Early years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Minotaur Technologies (1996 - 2002)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Gallaudet University (2002 - 2012)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Internal Revenue Service (2012 - 2014)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Department of Health and Human Services (2014 - Present)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b916606f10bb4036e5fb0db9c94dff9adbe28c484e450e8cacd1162a1197f9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066800"/>
            <a:ext cx="762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0753-yoda-meme-lack-of-education-th-9t6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512414"/>
            <a:ext cx="8890000" cy="672877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Take-Ownership_o_617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098800"/>
            <a:ext cx="10160000" cy="355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f-you-ask-cp1weq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176866"/>
            <a:ext cx="10160000" cy="739986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uccess-kid-meme-generator-presentation-finished-success-d1c26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1638300"/>
            <a:ext cx="6477000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>
            <a:spLocks noGrp="1"/>
          </p:cNvSpPr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What is your role?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al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1638300"/>
            <a:ext cx="6477000" cy="647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you-are-absolutely-righ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931987"/>
            <a:ext cx="8890000" cy="5889626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5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c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378710"/>
            <a:ext cx="8890000" cy="499618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1uu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804789"/>
            <a:ext cx="8890000" cy="614397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milton-office-spac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913466"/>
            <a:ext cx="8890000" cy="592666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Management Pet Peeves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Microsoft Office PowerPoint</Application>
  <PresentationFormat>Custom</PresentationFormat>
  <Paragraphs>41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Gradient</vt:lpstr>
      <vt:lpstr>Anecdotes and tips to advance your career</vt:lpstr>
      <vt:lpstr>My Background</vt:lpstr>
      <vt:lpstr>What is your role?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Pet Peeves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career advancement</vt:lpstr>
      <vt:lpstr>PowerPoint Presentation</vt:lpstr>
      <vt:lpstr>Role, names, acronyms</vt:lpstr>
      <vt:lpstr>Debrief Afterwards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Anecdotes and tips to advance your career</dc:title>
  <dc:creator>Alyssa</dc:creator>
  <cp:lastModifiedBy>Alyssa</cp:lastModifiedBy>
  <cp:revision>1</cp:revision>
  <dcterms:modified xsi:type="dcterms:W3CDTF">2015-03-25T14:34:47Z</dcterms:modified>
</cp:coreProperties>
</file>