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2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3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0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5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2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8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4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4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44567-4D48-48ED-84DA-4F6CFB3A568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B0207-4B35-4517-BFC7-80714E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7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.b.golladay@irs.gov" TargetMode="External"/><Relationship Id="rId2" Type="http://schemas.openxmlformats.org/officeDocument/2006/relationships/hyperlink" Target="http://www.opm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dirty="0" smtClean="0"/>
              <a:t>Resumes – Tips and Tricks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2057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Paula B Golladay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Schedule A Program Manager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IRS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3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What, Where &amp;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Who-</a:t>
            </a:r>
          </a:p>
          <a:p>
            <a:r>
              <a:rPr lang="en-US" dirty="0" smtClean="0"/>
              <a:t>Name, address, and contact information-</a:t>
            </a:r>
          </a:p>
          <a:p>
            <a:r>
              <a:rPr lang="en-US" dirty="0" smtClean="0"/>
              <a:t>	Email address should be one that is easy to read-address 	should only be used for job searches/contact</a:t>
            </a:r>
          </a:p>
          <a:p>
            <a:r>
              <a:rPr lang="en-US" dirty="0" smtClean="0"/>
              <a:t>What-</a:t>
            </a:r>
          </a:p>
          <a:p>
            <a:r>
              <a:rPr lang="en-US" dirty="0" smtClean="0"/>
              <a:t>	Objective-omit unless you have one that is eye catching-	strong lead in to your resume.</a:t>
            </a:r>
          </a:p>
          <a:p>
            <a:endParaRPr lang="en-US" dirty="0" smtClean="0"/>
          </a:p>
          <a:p>
            <a:r>
              <a:rPr lang="en-US" dirty="0" smtClean="0"/>
              <a:t>Where-</a:t>
            </a:r>
          </a:p>
          <a:p>
            <a:r>
              <a:rPr lang="en-US" dirty="0" smtClean="0"/>
              <a:t>	Logistical information can be added, keep in brief</a:t>
            </a:r>
          </a:p>
          <a:p>
            <a:r>
              <a:rPr lang="en-US" dirty="0" smtClean="0"/>
              <a:t>When-</a:t>
            </a:r>
          </a:p>
          <a:p>
            <a:r>
              <a:rPr lang="en-US" dirty="0" smtClean="0"/>
              <a:t>	Will you begin seeking a new position?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0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How? – How did you get the knowledge?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to you do?</a:t>
            </a:r>
          </a:p>
          <a:p>
            <a:r>
              <a:rPr lang="en-US" sz="3600" dirty="0" smtClean="0"/>
              <a:t>Explain in detail the scope of your skills</a:t>
            </a:r>
          </a:p>
          <a:p>
            <a:r>
              <a:rPr lang="en-US" sz="3600" dirty="0" smtClean="0"/>
              <a:t>Bullet Points??-No</a:t>
            </a:r>
          </a:p>
          <a:p>
            <a:r>
              <a:rPr lang="en-US" sz="3600" dirty="0" smtClean="0"/>
              <a:t>	-They demonstrate the fact that you cannot write a complete sentence- or-</a:t>
            </a:r>
          </a:p>
          <a:p>
            <a:r>
              <a:rPr lang="en-US" sz="3600" dirty="0" smtClean="0"/>
              <a:t>	-You cannot fully describe what you can bring to the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0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Tell Your Story – Bullet Points </a:t>
            </a:r>
            <a:r>
              <a:rPr lang="en-US" sz="3600" dirty="0" err="1" smtClean="0"/>
              <a:t>vs</a:t>
            </a:r>
            <a:r>
              <a:rPr lang="en-US" sz="3600" dirty="0" smtClean="0"/>
              <a:t> Paragraphs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5900" dirty="0" smtClean="0"/>
              <a:t>Example</a:t>
            </a:r>
          </a:p>
          <a:p>
            <a:endParaRPr lang="en-US" dirty="0"/>
          </a:p>
          <a:p>
            <a:r>
              <a:rPr lang="en-US" sz="5100" b="1" dirty="0" smtClean="0"/>
              <a:t> Technical Project Management methodologies to carry out medium to large scale Projects and Operations activities –  </a:t>
            </a:r>
          </a:p>
          <a:p>
            <a:pPr algn="ctr"/>
            <a:r>
              <a:rPr lang="en-US" sz="5100" b="1" dirty="0" smtClean="0"/>
              <a:t>OR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5100" b="1" dirty="0" smtClean="0"/>
              <a:t>Principal engineer and SharePoint technical lead for the company. Technical and project responsibilities include planning, deployment, troubleshoot and manage enterprise-wide SharePoint farms for both intranet and external websites (sales, marketing, knowledgebase, intranet sites, etc) and ensuring near 100% uptime, 24/7 availability of scalable SharePoint farms. Consistently provide contract deliverables on time while maintaining budget integrity.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4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One, two, three, four….pages?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is too long, how short is too short?</a:t>
            </a:r>
          </a:p>
          <a:p>
            <a:r>
              <a:rPr lang="en-US" dirty="0" smtClean="0"/>
              <a:t>How far back in my work history should I go?</a:t>
            </a:r>
          </a:p>
          <a:p>
            <a:r>
              <a:rPr lang="en-US" dirty="0" smtClean="0"/>
              <a:t>Do I include references? If yes, where on my resume?</a:t>
            </a:r>
          </a:p>
          <a:p>
            <a:r>
              <a:rPr lang="en-US" dirty="0" smtClean="0"/>
              <a:t>Where do I list my education and technical certifications?</a:t>
            </a:r>
          </a:p>
        </p:txBody>
      </p:sp>
    </p:spTree>
    <p:extLst>
      <p:ext uri="{BB962C8B-B14F-4D97-AF65-F5344CB8AC3E}">
        <p14:creationId xmlns:p14="http://schemas.microsoft.com/office/powerpoint/2010/main" val="353724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 – You must QUALIFY!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question – How can I improve my chances?</a:t>
            </a:r>
          </a:p>
          <a:p>
            <a:r>
              <a:rPr lang="en-US" dirty="0" smtClean="0"/>
              <a:t>What does this all mean – WQ, BQ, MQ etc?  Looks like alphabet soup to me…</a:t>
            </a:r>
          </a:p>
          <a:p>
            <a:r>
              <a:rPr lang="en-US" dirty="0" smtClean="0"/>
              <a:t>Why should I care about the category I was assigned into?</a:t>
            </a:r>
          </a:p>
          <a:p>
            <a:r>
              <a:rPr lang="en-US" dirty="0" smtClean="0"/>
              <a:t>Can I request an explanation from the HR Specialist?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5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up – Q&amp;A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5400" dirty="0" smtClean="0"/>
              <a:t>Your turn to ask questions </a:t>
            </a:r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3438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favorite book – “The Federal Resume Guidebook – Kathryn Troutman – resumes examples by job series </a:t>
            </a:r>
          </a:p>
          <a:p>
            <a:r>
              <a:rPr lang="en-US" dirty="0" smtClean="0"/>
              <a:t>Special Placement Program Coordinators  by agency and state– </a:t>
            </a:r>
            <a:r>
              <a:rPr lang="en-US" dirty="0" smtClean="0">
                <a:hlinkClick r:id="rId2"/>
              </a:rPr>
              <a:t>www.opm.gov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 -  Smile, here is my contact information:</a:t>
            </a:r>
          </a:p>
          <a:p>
            <a:r>
              <a:rPr lang="en-US" dirty="0" smtClean="0"/>
              <a:t>Paula B Golladay – </a:t>
            </a:r>
            <a:r>
              <a:rPr lang="en-US" dirty="0" smtClean="0">
                <a:hlinkClick r:id="rId3"/>
              </a:rPr>
              <a:t>paula.b.golladay@irs.gov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442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319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Resumes – Tips and Tricks</vt:lpstr>
      <vt:lpstr>Who, What, Where &amp; When</vt:lpstr>
      <vt:lpstr>How? – How did you get the knowledge?</vt:lpstr>
      <vt:lpstr>Tell Your Story – Bullet Points vs Paragraphs</vt:lpstr>
      <vt:lpstr>One, two, three, four….pages?</vt:lpstr>
      <vt:lpstr>Bottom Line – You must QUALIFY!</vt:lpstr>
      <vt:lpstr>Speak up – Q&amp;A Time</vt:lpstr>
      <vt:lpstr>Resources</vt:lpstr>
    </vt:vector>
  </TitlesOfParts>
  <Company>Internal Revenue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Resumes – Tips and Tricks</dc:title>
  <dc:creator>Department of Treasury</dc:creator>
  <cp:lastModifiedBy>Alyssa</cp:lastModifiedBy>
  <cp:revision>9</cp:revision>
  <dcterms:created xsi:type="dcterms:W3CDTF">2015-02-04T14:23:55Z</dcterms:created>
  <dcterms:modified xsi:type="dcterms:W3CDTF">2015-03-25T14:46:55Z</dcterms:modified>
</cp:coreProperties>
</file>